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7"/>
  </p:notesMasterIdLst>
  <p:handoutMasterIdLst>
    <p:handoutMasterId r:id="rId28"/>
  </p:handoutMasterIdLst>
  <p:sldIdLst>
    <p:sldId id="256" r:id="rId3"/>
    <p:sldId id="269" r:id="rId4"/>
    <p:sldId id="270" r:id="rId5"/>
    <p:sldId id="274" r:id="rId6"/>
    <p:sldId id="275" r:id="rId7"/>
    <p:sldId id="272" r:id="rId8"/>
    <p:sldId id="273" r:id="rId9"/>
    <p:sldId id="271" r:id="rId10"/>
    <p:sldId id="276" r:id="rId11"/>
    <p:sldId id="278" r:id="rId12"/>
    <p:sldId id="277" r:id="rId13"/>
    <p:sldId id="257" r:id="rId14"/>
    <p:sldId id="263" r:id="rId15"/>
    <p:sldId id="259" r:id="rId16"/>
    <p:sldId id="261" r:id="rId17"/>
    <p:sldId id="266" r:id="rId18"/>
    <p:sldId id="267" r:id="rId19"/>
    <p:sldId id="268" r:id="rId20"/>
    <p:sldId id="264" r:id="rId21"/>
    <p:sldId id="265" r:id="rId22"/>
    <p:sldId id="281" r:id="rId23"/>
    <p:sldId id="280" r:id="rId24"/>
    <p:sldId id="282" r:id="rId25"/>
    <p:sldId id="279" r:id="rId2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07" autoAdjust="0"/>
  </p:normalViewPr>
  <p:slideViewPr>
    <p:cSldViewPr snapToGrid="0">
      <p:cViewPr>
        <p:scale>
          <a:sx n="50" d="100"/>
          <a:sy n="50" d="100"/>
        </p:scale>
        <p:origin x="1272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92422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Prepared by: Stepan Oskin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E99A3-0AC6-4A49-B240-6D0BC3A8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DEAA3-5663-43BB-BEAF-FFB00A3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12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18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21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214102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5E531E1-EB72-4340-BA2D-556E96DA3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" r="2" b="24240"/>
          <a:stretch/>
        </p:blipFill>
        <p:spPr>
          <a:xfrm>
            <a:off x="-857409" y="-642993"/>
            <a:ext cx="11795442" cy="884565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3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F94E41E-EF43-4AAB-A251-980B99565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" r="2" b="22370"/>
          <a:stretch/>
        </p:blipFill>
        <p:spPr>
          <a:xfrm>
            <a:off x="-855822" y="-443682"/>
            <a:ext cx="11792268" cy="88432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816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2555-5DB8-4FC3-8D3E-41F10DD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chapters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5D95B-F39B-4439-B302-BF8EF8FED28B}"/>
              </a:ext>
            </a:extLst>
          </p:cNvPr>
          <p:cNvSpPr txBox="1"/>
          <p:nvPr/>
        </p:nvSpPr>
        <p:spPr>
          <a:xfrm>
            <a:off x="693043" y="2240280"/>
            <a:ext cx="50867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AutoNum type="arabicPeriod"/>
            </a:pPr>
            <a:r>
              <a:rPr lang="en-US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complexity and “wicked” planning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use and transportation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registration in Ontario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working with Teranet data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sources, spatial, and temporal relationships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preparation</a:t>
            </a:r>
          </a:p>
          <a:p>
            <a:pPr marL="342900" indent="-342900">
              <a:buAutoNum type="arabicPeriod" startAt="3"/>
            </a:pPr>
            <a:r>
              <a:rPr lang="en-US" dirty="0"/>
              <a:t>Database design</a:t>
            </a:r>
          </a:p>
          <a:p>
            <a:pPr marL="342900" indent="-342900">
              <a:buAutoNum type="arabicPeriod" startAt="3"/>
            </a:pPr>
            <a:r>
              <a:rPr lang="en-US" dirty="0"/>
              <a:t>EDA</a:t>
            </a:r>
          </a:p>
          <a:p>
            <a:pPr marL="342900" indent="-342900">
              <a:buAutoNum type="arabicPeriod" startAt="3"/>
            </a:pPr>
            <a:r>
              <a:rPr lang="en-US" dirty="0"/>
              <a:t>Conclusion</a:t>
            </a:r>
          </a:p>
          <a:p>
            <a:pPr marL="342900" indent="-342900">
              <a:buAutoNum type="arabicPeriod" startAt="3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25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1.1.1: Distribution of price corrected to 2016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bottom cut-off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FAC1-48D3-43D4-A2BC-0EDC32B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" y="1117599"/>
            <a:ext cx="6721203" cy="6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374F9-1B99-46B3-AE39-5AFBE505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2" y="1028046"/>
            <a:ext cx="6461251" cy="6134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42C0B8-27F8-41A8-9442-A80669A5416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1.1.2: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604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5’000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8CCB-187F-4903-90EE-35BC26A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028047"/>
            <a:ext cx="6281523" cy="6010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4F1B22-8967-4624-81AA-2DC504421AC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1.1.3: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38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B86EE-9B56-4EBD-8A63-9C93D0CF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7392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439</Words>
  <Application>Microsoft Office PowerPoint</Application>
  <PresentationFormat>Custom</PresentationFormat>
  <Paragraphs>155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  <vt:lpstr>PowerPoint Presentation</vt:lpstr>
      <vt:lpstr>4.1 Teranet records within 1’000m of a point</vt:lpstr>
      <vt:lpstr>4.1 Teranet records within 1’000m of a point</vt:lpstr>
      <vt:lpstr>Thesis chapters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1</cp:revision>
  <dcterms:created xsi:type="dcterms:W3CDTF">2019-09-03T02:37:19Z</dcterms:created>
  <dcterms:modified xsi:type="dcterms:W3CDTF">2019-09-03T02:38:34Z</dcterms:modified>
</cp:coreProperties>
</file>